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6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3.gstatic.com/images?q=tbn:ANd9GcQsyanuk6woP538XCcZTJ6CxHSKq7fpi6OOg4ME__A8vQm97ToA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344" y1="85279" x2="98047" y2="85279"/>
                        <a14:foregroundMark x1="96094" y1="96954" x2="1172" y2="97970"/>
                        <a14:foregroundMark x1="2344" y1="96954" x2="2344" y2="96954"/>
                        <a14:foregroundMark x1="2344" y1="86802" x2="2344" y2="86802"/>
                        <a14:foregroundMark x1="7813" y1="86802" x2="34375" y2="852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30" y="4419600"/>
            <a:ext cx="3032528" cy="2333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16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septembre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4400" y="2514600"/>
            <a:ext cx="7924800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latin typeface="Kristen ITC" pitchFamily="66" charset="0"/>
              </a:rPr>
              <a:t>Ask</a:t>
            </a:r>
            <a:r>
              <a:rPr lang="fr-FR" sz="3200" dirty="0" smtClean="0">
                <a:latin typeface="Kristen ITC" pitchFamily="66" charset="0"/>
              </a:rPr>
              <a:t> for </a:t>
            </a:r>
            <a:r>
              <a:rPr lang="fr-FR" sz="3200" dirty="0" err="1" smtClean="0">
                <a:latin typeface="Kristen ITC" pitchFamily="66" charset="0"/>
              </a:rPr>
              <a:t>someone’s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name</a:t>
            </a:r>
            <a:r>
              <a:rPr lang="fr-FR" sz="3200" dirty="0" smtClean="0">
                <a:latin typeface="Kristen ITC" pitchFamily="66" charset="0"/>
              </a:rPr>
              <a:t> and </a:t>
            </a:r>
            <a:r>
              <a:rPr lang="fr-FR" sz="3200" dirty="0" err="1" smtClean="0">
                <a:latin typeface="Kristen ITC" pitchFamily="66" charset="0"/>
              </a:rPr>
              <a:t>respond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43199" y="3377625"/>
            <a:ext cx="6132871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latin typeface="Kristen ITC" pitchFamily="66" charset="0"/>
              </a:rPr>
              <a:t>Understand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our</a:t>
            </a:r>
            <a:r>
              <a:rPr lang="fr-FR" sz="3200" dirty="0" smtClean="0">
                <a:latin typeface="Kristen ITC" pitchFamily="66" charset="0"/>
              </a:rPr>
              <a:t> class </a:t>
            </a:r>
            <a:r>
              <a:rPr lang="fr-FR" sz="3200" dirty="0" err="1" smtClean="0">
                <a:latin typeface="Kristen ITC" pitchFamily="66" charset="0"/>
              </a:rPr>
              <a:t>rules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43198" y="4267200"/>
            <a:ext cx="6132871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Explain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what</a:t>
            </a:r>
            <a:r>
              <a:rPr lang="fr-FR" sz="2800" dirty="0" smtClean="0">
                <a:latin typeface="Kristen ITC" pitchFamily="66" charset="0"/>
              </a:rPr>
              <a:t> a </a:t>
            </a:r>
            <a:r>
              <a:rPr lang="fr-FR" sz="2800" dirty="0" err="1" smtClean="0">
                <a:latin typeface="Kristen ITC" pitchFamily="66" charset="0"/>
              </a:rPr>
              <a:t>cognate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is</a:t>
            </a:r>
            <a:r>
              <a:rPr lang="fr-FR" sz="2800" dirty="0" smtClean="0">
                <a:latin typeface="Kristen ITC" pitchFamily="66" charset="0"/>
              </a:rPr>
              <a:t> and </a:t>
            </a:r>
            <a:r>
              <a:rPr lang="fr-FR" sz="2800" dirty="0" err="1" smtClean="0">
                <a:latin typeface="Kristen ITC" pitchFamily="66" charset="0"/>
              </a:rPr>
              <a:t>give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examples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38282" y="5586413"/>
            <a:ext cx="6132871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Use </a:t>
            </a:r>
            <a:r>
              <a:rPr lang="fr-FR" sz="2400" dirty="0" err="1" smtClean="0">
                <a:latin typeface="Kristen ITC" pitchFamily="66" charset="0"/>
              </a:rPr>
              <a:t>pictures</a:t>
            </a:r>
            <a:r>
              <a:rPr lang="fr-FR" sz="2400" dirty="0" smtClean="0">
                <a:latin typeface="Kristen ITC" pitchFamily="66" charset="0"/>
              </a:rPr>
              <a:t> and </a:t>
            </a:r>
            <a:r>
              <a:rPr lang="fr-FR" sz="2400" dirty="0" err="1" smtClean="0">
                <a:latin typeface="Kristen ITC" pitchFamily="66" charset="0"/>
              </a:rPr>
              <a:t>cognates</a:t>
            </a:r>
            <a:r>
              <a:rPr lang="fr-FR" sz="2400" dirty="0" smtClean="0">
                <a:latin typeface="Kristen ITC" pitchFamily="66" charset="0"/>
              </a:rPr>
              <a:t> to </a:t>
            </a:r>
            <a:r>
              <a:rPr lang="fr-FR" sz="2400" dirty="0" err="1" smtClean="0">
                <a:latin typeface="Kristen ITC" pitchFamily="66" charset="0"/>
              </a:rPr>
              <a:t>understand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some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unfamiliar</a:t>
            </a:r>
            <a:r>
              <a:rPr lang="fr-FR" sz="2400" dirty="0" smtClean="0">
                <a:latin typeface="Kristen ITC" pitchFamily="66" charset="0"/>
              </a:rPr>
              <a:t> phrases</a:t>
            </a:r>
            <a:endParaRPr lang="fr-FR" sz="24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40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</cp:revision>
  <dcterms:created xsi:type="dcterms:W3CDTF">2011-09-14T23:22:57Z</dcterms:created>
  <dcterms:modified xsi:type="dcterms:W3CDTF">2011-09-15T17:06:53Z</dcterms:modified>
</cp:coreProperties>
</file>